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88851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8DABB1-32B7-46FF-9F9C-49BF1D9FFCFD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8C6897-C50C-44F6-A207-C1FB04C3619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DB8A13-57F0-460E-BBE0-337CE87CD49C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13E3A5-6976-4E04-8E40-F3D30F62FD9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 smtClean="0"/>
              <a:t> </a:t>
            </a:r>
            <a:endParaRPr lang="da-DK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 smtClean="0"/>
              <a:t>Billede 1</a:t>
            </a:r>
            <a:endParaRPr lang="da-DK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 smtClean="0"/>
              <a:t> </a:t>
            </a:r>
            <a:endParaRPr lang="da-DK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/>
              <a:t>Blevet bedt om at fortælle lidt om hvordan det er at være </a:t>
            </a:r>
            <a:r>
              <a:rPr lang="da-DK" b="1" dirty="0" smtClean="0"/>
              <a:t>socialiværksætter </a:t>
            </a:r>
            <a:r>
              <a:rPr lang="da-DK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 smtClean="0"/>
              <a:t>Præsentation af mig selv</a:t>
            </a:r>
            <a:r>
              <a:rPr lang="da-DK" dirty="0" smtClean="0"/>
              <a:t>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/>
              <a:t> Er uddannet </a:t>
            </a:r>
            <a:r>
              <a:rPr lang="da-DK" b="1" dirty="0" smtClean="0"/>
              <a:t>lærer og socialpædagog har været selvstændig </a:t>
            </a:r>
            <a:r>
              <a:rPr lang="da-DK" dirty="0" smtClean="0"/>
              <a:t>– været ansat i EU projekter – Sats pulje projekter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/>
              <a:t>Projektleder i Dansk Røde  Kors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 smtClean="0"/>
              <a:t>Hvornår det startede</a:t>
            </a:r>
            <a:r>
              <a:rPr lang="da-DK" dirty="0" smtClean="0"/>
              <a:t> -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/>
              <a:t>hvorfor målgruppen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/>
              <a:t>– lidt af mine overvejelser med erfaring i mit private liv og ikke mindst mit professionelle liv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 smtClean="0"/>
              <a:t>Min virksomhed Præsentation af Frida Kahlo Huset   :</a:t>
            </a:r>
            <a:endParaRPr lang="da-DK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/>
              <a:t>Fra idéen så småt formede sig og til nu er der ca. gået 6 – 7 år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 smtClean="0"/>
              <a:t> </a:t>
            </a:r>
            <a:endParaRPr lang="da-DK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 smtClean="0"/>
              <a:t>Frida k h  formål</a:t>
            </a:r>
            <a:r>
              <a:rPr lang="da-DK" dirty="0" smtClean="0"/>
              <a:t> er at højne livskvaliteten og livsdueligheden for den enkelte unge kvinde for, at hun derigennem får skabt et realistisk fundament med henblik på at gennemføre en uddannelse og/eller opnå varig tilknytning til arbejdsmarkedet for derved på sigt at blive selvforsørgende.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smtClean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 smtClean="0"/>
              <a:t>Cafe drift Cafe Frida åbningsreception 8 marts i år.</a:t>
            </a:r>
            <a:endParaRPr lang="da-DK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638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72FB08-958F-451D-8C1F-BC9269DA98C7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1843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CD99A6-6B39-46F9-9308-44DF1D3F2B5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a-DK" smtClean="0"/>
              <a:t/>
            </a:r>
            <a:br>
              <a:rPr lang="da-DK" smtClean="0"/>
            </a:br>
            <a:endParaRPr lang="da-DK" smtClean="0"/>
          </a:p>
        </p:txBody>
      </p:sp>
      <p:sp>
        <p:nvSpPr>
          <p:cNvPr id="2048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0D6394-D47E-4000-8BE6-1E5B9C019D72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> </a:t>
            </a:r>
            <a:br>
              <a:rPr lang="da-DK" smtClean="0"/>
            </a:br>
            <a:endParaRPr lang="da-DK" smtClean="0">
              <a:latin typeface="Verdana" pitchFamily="34" charset="0"/>
            </a:endParaRPr>
          </a:p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22531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F9A9A9-F60B-4068-96A1-0063B1EC6158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a-DK" smtClean="0"/>
              <a:t/>
            </a:r>
            <a:br>
              <a:rPr lang="da-DK" smtClean="0"/>
            </a:br>
            <a:endParaRPr lang="da-DK" smtClean="0"/>
          </a:p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2560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60E42B-C225-4D58-B1AE-F10084529BD0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a-DK" smtClean="0"/>
              <a:t>Afhængigheden af kommunens køb af pladser hos os – et asymmetrisk samarbejdsforhold; David &amp; Goliath</a:t>
            </a:r>
            <a:br>
              <a:rPr lang="da-DK" smtClean="0"/>
            </a:br>
            <a:endParaRPr lang="da-DK" smtClean="0">
              <a:latin typeface="Verdana" pitchFamily="34" charset="0"/>
            </a:endParaRPr>
          </a:p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27651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FCF9F3-3ADA-4FED-9EBF-50CD38BA7890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a-DK" smtClean="0"/>
              <a:t/>
            </a:r>
            <a:br>
              <a:rPr lang="da-DK" smtClean="0"/>
            </a:br>
            <a:endParaRPr lang="da-DK" smtClean="0"/>
          </a:p>
        </p:txBody>
      </p:sp>
      <p:sp>
        <p:nvSpPr>
          <p:cNvPr id="29699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96A326-87EC-448E-A4D1-5945FD21D336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3174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44FB2E-5B65-44B5-8629-C5E7C7AE567F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>
              <a:latin typeface="Verdana" pitchFamily="34" charset="0"/>
            </a:endParaRPr>
          </a:p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3379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E7E5C-5BB3-4489-8B34-175D9ED0831C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9D4B8-60E9-4856-ADB9-6E5B7D92FED3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4B43-94FC-4514-BD61-81638955FD7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0BACB-148F-417D-A677-0616232166D0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B5055-274D-4F85-B2A5-2CD91FF6573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DB87B-BF57-494D-A1BF-5619B3604E1D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5FAB5-583D-4739-A165-509F3CADD41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B8B9-D39A-4E52-BF10-BFDB7CF30FD0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9B17-D28E-4952-9F19-E769D7717B6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CDF2-D2C3-4BC7-A02E-7E491ED7F54C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8052-A231-4BEE-83B5-4EAC10DA54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E782-8DE2-4E8D-AC5C-86D7C3F00FA7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84FC-629A-4341-906F-CDC4A37BE1B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A6C5-E651-49DC-9109-4B5D5C8EA334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CF9F-3185-4170-85C6-AF1434244AC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C0BE-F44A-40D2-A5F3-FF39A6FFC820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452F-ABAA-4D15-A2B3-84ADDE45598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11B3-9F41-40E8-8A4C-FCB16904E91D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7C1D-AC97-46EB-89A6-BAF45559E2D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ADB5-3C2D-4ABC-A637-F9C381E1AE43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0480-B079-49F2-9BBB-BAF46251AF5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8A58-1A44-4AAC-A67D-4ADD9530B071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16A3A-03A0-4F70-8035-22D87C54264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F46D2C-619B-4462-861F-FB88B150C787}" type="datetimeFigureOut">
              <a:rPr lang="da-DK"/>
              <a:pPr>
                <a:defRPr/>
              </a:pPr>
              <a:t>19-09-2013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428EE4-6741-4BFE-9DAB-4FB3BF548F3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Sanne G\AppData\Local\Temp\Temp1_FKH_folder-billeder.zip\FKH_folder-billeder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71438"/>
            <a:ext cx="5616575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Sanne G\AppData\Local\Temp\Temp1_FKH_folder-billeder.zip\FKH_folder-billeder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813" y="44450"/>
            <a:ext cx="6518275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1116013" y="6524625"/>
            <a:ext cx="6696075" cy="261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smtClean="0">
                <a:latin typeface="Verdana" pitchFamily="34" charset="0"/>
              </a:rPr>
              <a:t/>
            </a:r>
            <a:br>
              <a:rPr lang="da-DK" sz="2400" smtClean="0">
                <a:latin typeface="Verdana" pitchFamily="34" charset="0"/>
              </a:rPr>
            </a:br>
            <a:r>
              <a:rPr lang="da-DK" sz="2400" smtClean="0">
                <a:latin typeface="Verdana" pitchFamily="34" charset="0"/>
              </a:rPr>
              <a:t/>
            </a:r>
            <a:br>
              <a:rPr lang="da-DK" sz="2400" smtClean="0">
                <a:latin typeface="Verdana" pitchFamily="34" charset="0"/>
              </a:rPr>
            </a:br>
            <a:r>
              <a:rPr lang="da-DK" sz="2400" smtClean="0">
                <a:latin typeface="Verdana" pitchFamily="34" charset="0"/>
              </a:rPr>
              <a:t/>
            </a:r>
            <a:br>
              <a:rPr lang="da-DK" sz="2400" smtClean="0">
                <a:latin typeface="Verdana" pitchFamily="34" charset="0"/>
              </a:rPr>
            </a:br>
            <a:r>
              <a:rPr lang="da-DK" sz="2400" smtClean="0">
                <a:latin typeface="Verdana" pitchFamily="34" charset="0"/>
              </a:rPr>
              <a:t/>
            </a:r>
            <a:br>
              <a:rPr lang="da-DK" sz="2400" smtClean="0">
                <a:latin typeface="Verdana" pitchFamily="34" charset="0"/>
              </a:rPr>
            </a:br>
            <a:r>
              <a:rPr lang="da-DK" sz="2400" smtClean="0">
                <a:latin typeface="Verdana" pitchFamily="34" charset="0"/>
              </a:rPr>
              <a:t/>
            </a:r>
            <a:br>
              <a:rPr lang="da-DK" sz="2400" smtClean="0">
                <a:latin typeface="Verdana" pitchFamily="34" charset="0"/>
              </a:rPr>
            </a:br>
            <a:r>
              <a:rPr lang="da-DK" sz="2400" smtClean="0">
                <a:latin typeface="Verdana" pitchFamily="34" charset="0"/>
              </a:rPr>
              <a:t/>
            </a:r>
            <a:br>
              <a:rPr lang="da-DK" sz="2400" smtClean="0">
                <a:latin typeface="Verdana" pitchFamily="34" charset="0"/>
              </a:rPr>
            </a:br>
            <a:r>
              <a:rPr lang="da-DK" sz="2400" smtClean="0">
                <a:latin typeface="Verdana" pitchFamily="34" charset="0"/>
              </a:rPr>
              <a:t/>
            </a:r>
            <a:br>
              <a:rPr lang="da-DK" sz="2400" smtClean="0">
                <a:latin typeface="Verdana" pitchFamily="34" charset="0"/>
              </a:rPr>
            </a:br>
            <a:r>
              <a:rPr lang="da-DK" sz="2400" smtClean="0">
                <a:latin typeface="Verdana" pitchFamily="34" charset="0"/>
              </a:rPr>
              <a:t/>
            </a:r>
            <a:br>
              <a:rPr lang="da-DK" sz="2400" smtClean="0">
                <a:latin typeface="Verdana" pitchFamily="34" charset="0"/>
              </a:rPr>
            </a:br>
            <a:r>
              <a:rPr lang="da-DK" sz="2400" smtClean="0">
                <a:latin typeface="Verdana" pitchFamily="34" charset="0"/>
              </a:rPr>
              <a:t/>
            </a:r>
            <a:br>
              <a:rPr lang="da-DK" sz="2400" smtClean="0">
                <a:latin typeface="Verdana" pitchFamily="34" charset="0"/>
              </a:rPr>
            </a:br>
            <a:r>
              <a:rPr lang="da-DK" sz="2400" smtClean="0">
                <a:latin typeface="Verdana" pitchFamily="34" charset="0"/>
              </a:rPr>
              <a:t/>
            </a:r>
            <a:br>
              <a:rPr lang="da-DK" sz="2400" smtClean="0">
                <a:latin typeface="Verdana" pitchFamily="34" charset="0"/>
              </a:rPr>
            </a:br>
            <a:endParaRPr lang="da-DK" sz="800" smtClean="0">
              <a:latin typeface="Verdana" pitchFamily="34" charset="0"/>
            </a:endParaRPr>
          </a:p>
        </p:txBody>
      </p:sp>
      <p:pic>
        <p:nvPicPr>
          <p:cNvPr id="17410" name="Picture 2" descr="C:\Users\Sanne G\AppData\Local\Temp\Temp1_FKH_folder-billeder-1.zip\FKH_folder-billeder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8025" y="476250"/>
            <a:ext cx="511492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471863" y="3016250"/>
            <a:ext cx="3067050" cy="1801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0" tIns="0" rIns="0" bIns="0" spcCol="1270" anchor="ctr"/>
          <a:lstStyle/>
          <a:p>
            <a:pPr defTabSz="533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da-DK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8" name="Picture 2" descr="C:\Users\Sanne G\AppData\Local\Temp\Temp1_FKH_folder-billeder.zip\FKH_folder-billeder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88913"/>
            <a:ext cx="5545137" cy="641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lede 2" descr="Byggero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36613"/>
            <a:ext cx="43211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Billede 3" descr="Cafee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36613"/>
            <a:ext cx="42497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051050" y="476250"/>
            <a:ext cx="4933950" cy="887413"/>
          </a:xfrm>
          <a:prstGeom prst="ellipse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 algn="ctr">
              <a:defRPr/>
            </a:pPr>
            <a:r>
              <a:rPr lang="da-DK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Frida Kahlo Huset  </a:t>
            </a:r>
            <a:endParaRPr lang="da-DK" sz="8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da-DK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tilbyder</a:t>
            </a:r>
            <a:endParaRPr lang="da-DK" sz="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850" y="1844675"/>
            <a:ext cx="2447925" cy="423545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da-DK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UNDERVISNING</a:t>
            </a:r>
          </a:p>
          <a:p>
            <a:pPr algn="ctr">
              <a:defRPr/>
            </a:pPr>
            <a:endParaRPr lang="da-DK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r>
              <a:rPr lang="da-DK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Unge som forlader folkeskolen uden at tage mere uddannelse risikerer at blive sociale klienter med arbejdsløshed og marginalisering til følge derfor:</a:t>
            </a:r>
          </a:p>
          <a:p>
            <a:pPr eaLnBrk="0" hangingPunct="0">
              <a:defRPr/>
            </a:pPr>
            <a:r>
              <a:rPr lang="da-DK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Opkvalificering i almendannende fag.</a:t>
            </a:r>
          </a:p>
          <a:p>
            <a:pPr eaLnBrk="0" hangingPunct="0">
              <a:buFontTx/>
              <a:buChar char="•"/>
              <a:defRPr/>
            </a:pPr>
            <a:r>
              <a:rPr lang="da-DK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Svarende til 9 – 10 kl. og højere i dansk – matematik – engelsk – tysk – dansk for ordblinde </a:t>
            </a:r>
          </a:p>
          <a:p>
            <a:pPr eaLnBrk="0" hangingPunct="0">
              <a:buFontTx/>
              <a:buChar char="•"/>
              <a:defRPr/>
            </a:pPr>
            <a:r>
              <a:rPr lang="da-DK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Der undervises differentieret med udgangspunkt i den enkeltes standpunkt.</a:t>
            </a:r>
          </a:p>
          <a:p>
            <a:pPr eaLnBrk="0" hangingPunct="0">
              <a:buFontTx/>
              <a:buChar char="•"/>
              <a:defRPr/>
            </a:pPr>
            <a:r>
              <a:rPr lang="da-DK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Andre fag :  It – motion</a:t>
            </a:r>
          </a:p>
          <a:p>
            <a:pPr eaLnBrk="0" hangingPunct="0">
              <a:defRPr/>
            </a:pPr>
            <a:r>
              <a:rPr lang="da-DK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økonomi – kommunikation –</a:t>
            </a:r>
          </a:p>
          <a:p>
            <a:pPr eaLnBrk="0" hangingPunct="0">
              <a:defRPr/>
            </a:pPr>
            <a:r>
              <a:rPr lang="da-DK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bogføring – kostvejledning -</a:t>
            </a:r>
          </a:p>
          <a:p>
            <a:pPr eaLnBrk="0" hangingPunct="0">
              <a:defRPr/>
            </a:pPr>
            <a:r>
              <a:rPr lang="da-DK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konflikthåndtering - økonomi m.fl.</a:t>
            </a:r>
          </a:p>
          <a:p>
            <a:pPr eaLnBrk="0" hangingPunct="0">
              <a:buFontTx/>
              <a:buChar char="•"/>
              <a:defRPr/>
            </a:pPr>
            <a:r>
              <a:rPr lang="da-DK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Undervisningen varetages af FOF </a:t>
            </a:r>
          </a:p>
          <a:p>
            <a:pPr eaLnBrk="0" hangingPunct="0">
              <a:defRPr/>
            </a:pPr>
            <a:r>
              <a:rPr lang="da-DK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Århus </a:t>
            </a:r>
          </a:p>
          <a:p>
            <a:pPr eaLnBrk="0" hangingPunct="0">
              <a:buFontTx/>
              <a:buChar char="•"/>
              <a:defRPr/>
            </a:pPr>
            <a:r>
              <a:rPr lang="da-DK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Deltageren skal gennemføre den obligatoriske certifikatuddannelse i 'Almen fødevarehygiejne'. </a:t>
            </a:r>
          </a:p>
          <a:p>
            <a:pPr eaLnBrk="0" hangingPunct="0">
              <a:defRPr/>
            </a:pP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348038" y="1844675"/>
            <a:ext cx="2457450" cy="423545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da-DK" sz="105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ERHVERVS- OG STUDIEPRAKTIK</a:t>
            </a:r>
          </a:p>
          <a:p>
            <a:pPr algn="ctr">
              <a:defRPr/>
            </a:pPr>
            <a:endParaRPr lang="da-DK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r>
              <a:rPr lang="da-DK" sz="105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Intern praktik </a:t>
            </a:r>
            <a:endParaRPr lang="da-DK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da-DK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Jobtræning i Café Frida. Intern praktik vil styrke den unge kvinde, der endnu ikke er klar til at møde det etablerede arbejdsmarked både fagligt – socialt og personligt.</a:t>
            </a:r>
          </a:p>
          <a:p>
            <a:pPr eaLnBrk="0" hangingPunct="0">
              <a:buFontTx/>
              <a:buChar char="•"/>
              <a:defRPr/>
            </a:pPr>
            <a:r>
              <a:rPr lang="da-DK" sz="105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Medarbejder i F.K Huset kan under internpraktik iagttage den unge kvindes evner, kompetencer og ressourcer og får dermed et solidt og nuanceret grundlag for udarbejdelsen af en realistisk handlingsplan.</a:t>
            </a:r>
            <a:endParaRPr lang="da-DK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r>
              <a:rPr lang="da-DK" sz="105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Ekstern praktik </a:t>
            </a:r>
            <a:endParaRPr lang="da-DK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da-DK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Der sørges for praktikpladser på større eller mindre virksomheder.</a:t>
            </a:r>
          </a:p>
          <a:p>
            <a:pPr eaLnBrk="0" hangingPunct="0">
              <a:buFontTx/>
              <a:buChar char="•"/>
              <a:defRPr/>
            </a:pPr>
            <a:r>
              <a:rPr lang="da-DK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Der sørges for studiepraktikplads på ungdomsuddannelser institutioner.</a:t>
            </a:r>
          </a:p>
          <a:p>
            <a:pPr eaLnBrk="0" hangingPunct="0">
              <a:defRPr/>
            </a:pP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227763" y="1844675"/>
            <a:ext cx="2447925" cy="41783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da-DK" sz="105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SOCIALPÆDAGOGISK INDSATS</a:t>
            </a:r>
          </a:p>
          <a:p>
            <a:pPr eaLnBrk="0" hangingPunct="0">
              <a:defRPr/>
            </a:pPr>
            <a:r>
              <a:rPr lang="da-DK" sz="105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Metoder</a:t>
            </a:r>
            <a:endParaRPr lang="da-DK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r>
              <a:rPr lang="da-DK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Da vores målgruppe typisk har store sociale problemer, udover arbejdsløshed - er det af største vigtighed at den unge kvinde får den menneskelige og sociale støtte hun har brug for derfor:</a:t>
            </a:r>
          </a:p>
          <a:p>
            <a:pPr eaLnBrk="0" hangingPunct="0">
              <a:buFontTx/>
              <a:buChar char="•"/>
              <a:defRPr/>
            </a:pPr>
            <a:r>
              <a:rPr lang="da-DK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Arbejder vi med anerkendepædagogik med fokus på ressourcer til styrkelse af selvværd og selvtillid.</a:t>
            </a:r>
          </a:p>
          <a:p>
            <a:pPr eaLnBrk="0" hangingPunct="0">
              <a:buFontTx/>
              <a:buChar char="•"/>
              <a:defRPr/>
            </a:pPr>
            <a:r>
              <a:rPr lang="da-DK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Mobilpædagogisk indsats. Vi tilbyder den unge kvinde hjælp til at strukturer hendes hverdag </a:t>
            </a:r>
          </a:p>
          <a:p>
            <a:pPr eaLnBrk="0" hangingPunct="0">
              <a:buFontTx/>
              <a:buChar char="•"/>
              <a:defRPr/>
            </a:pPr>
            <a:r>
              <a:rPr lang="da-DK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Personlig vejledning </a:t>
            </a:r>
          </a:p>
          <a:p>
            <a:pPr eaLnBrk="0" hangingPunct="0">
              <a:buFontTx/>
              <a:buChar char="•"/>
              <a:defRPr/>
            </a:pPr>
            <a:r>
              <a:rPr lang="da-DK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Socialrådgivning</a:t>
            </a:r>
          </a:p>
          <a:p>
            <a:pPr eaLnBrk="0" hangingPunct="0">
              <a:buFontTx/>
              <a:buChar char="•"/>
              <a:defRPr/>
            </a:pPr>
            <a:r>
              <a:rPr lang="da-DK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Handlingsplan - i samarbejde</a:t>
            </a:r>
          </a:p>
          <a:p>
            <a:pPr eaLnBrk="0" hangingPunct="0">
              <a:defRPr/>
            </a:pPr>
            <a:r>
              <a:rPr lang="da-DK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med den unge, socialrådgiveren fra hjemkommunen og F. K.H. Huset</a:t>
            </a:r>
          </a:p>
          <a:p>
            <a:pPr eaLnBrk="0" hangingPunct="0">
              <a:buFontTx/>
              <a:buChar char="•"/>
              <a:defRPr/>
            </a:pPr>
            <a:r>
              <a:rPr lang="da-DK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Efterværn: personlig og faglig støtte, vejledning og rådgivning, efter et forløb i FKH 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a-DK" sz="1100">
                <a:cs typeface="Times New Roman" pitchFamily="18" charset="0"/>
              </a:rPr>
              <a:t>                                           							</a:t>
            </a:r>
            <a:r>
              <a:rPr lang="da-DK" sz="1000">
                <a:cs typeface="Times New Roman" pitchFamily="18" charset="0"/>
              </a:rPr>
              <a:t>                                   </a:t>
            </a:r>
            <a:endParaRPr lang="da-DK" sz="800">
              <a:cs typeface="Arial" charset="0"/>
            </a:endParaRPr>
          </a:p>
          <a:p>
            <a:pPr eaLnBrk="0" hangingPunct="0"/>
            <a:endParaRPr lang="da-DK">
              <a:cs typeface="Arial" charset="0"/>
            </a:endParaRPr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a-DK">
                <a:cs typeface="Arial" charset="0"/>
              </a:rPr>
              <a:t/>
            </a:r>
            <a:br>
              <a:rPr lang="da-DK">
                <a:cs typeface="Arial" charset="0"/>
              </a:rPr>
            </a:br>
            <a:endParaRPr lang="da-DK">
              <a:cs typeface="Arial" charset="0"/>
            </a:endParaRPr>
          </a:p>
          <a:p>
            <a:pPr eaLnBrk="0" hangingPunct="0"/>
            <a:r>
              <a:rPr lang="da-DK" sz="1100">
                <a:cs typeface="Times New Roman" pitchFamily="18" charset="0"/>
              </a:rPr>
              <a:t>    </a:t>
            </a:r>
            <a:endParaRPr lang="da-DK" sz="800">
              <a:cs typeface="Arial" charset="0"/>
            </a:endParaRPr>
          </a:p>
          <a:p>
            <a:pPr eaLnBrk="0" hangingPunct="0"/>
            <a:endParaRPr lang="da-DK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lede 2" descr="frida_kahlo_huse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81075"/>
            <a:ext cx="72628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Sanne G\AppData\Local\Temp\Temp1_FKH_folder-billeder.zip\FKH_folder-billeder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5688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Sanne G\AppData\Local\Temp\Temp1_FKH_folder-billeder.zip\FKH_folder-billeder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15888"/>
            <a:ext cx="6145213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ktangel 3"/>
          <p:cNvSpPr/>
          <p:nvPr/>
        </p:nvSpPr>
        <p:spPr>
          <a:xfrm>
            <a:off x="1331913" y="71438"/>
            <a:ext cx="6192837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smtClean="0"/>
              <a:t>Maria – en af ’pigerne’, der er i et forløb i Frida</a:t>
            </a:r>
            <a:br>
              <a:rPr lang="da-DK" sz="2400" smtClean="0"/>
            </a:br>
            <a:endParaRPr lang="da-DK" sz="2400" smtClean="0">
              <a:latin typeface="Verdana" pitchFamily="34" charset="0"/>
            </a:endParaRPr>
          </a:p>
        </p:txBody>
      </p:sp>
      <p:pic>
        <p:nvPicPr>
          <p:cNvPr id="30722" name="Picture 2" descr="C:\Users\Sanne G\AppData\Local\Temp\Temp1_FKH_folder-billeder.zip\FKH_folder-billeder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6445250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417</Words>
  <Application>Microsoft Office PowerPoint</Application>
  <PresentationFormat>Skærmshow (4:3)</PresentationFormat>
  <Paragraphs>70</Paragraphs>
  <Slides>10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Designskabeloner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5" baseType="lpstr">
      <vt:lpstr>Calibri</vt:lpstr>
      <vt:lpstr>Arial</vt:lpstr>
      <vt:lpstr>Verdana</vt:lpstr>
      <vt:lpstr>Times New Roman</vt:lpstr>
      <vt:lpstr>Kontortema</vt:lpstr>
      <vt:lpstr>Dias nummer 1</vt:lpstr>
      <vt:lpstr>          </vt:lpstr>
      <vt:lpstr>Dias nummer 3</vt:lpstr>
      <vt:lpstr>Dias nummer 4</vt:lpstr>
      <vt:lpstr>Dias nummer 5</vt:lpstr>
      <vt:lpstr>Dias nummer 6</vt:lpstr>
      <vt:lpstr>Dias nummer 7</vt:lpstr>
      <vt:lpstr>Dias nummer 8</vt:lpstr>
      <vt:lpstr>Maria – en af ’pigerne’, der er i et forløb i Frida </vt:lpstr>
      <vt:lpstr>Dias nummer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Sanne</dc:creator>
  <cp:lastModifiedBy>Bob Nielsen</cp:lastModifiedBy>
  <cp:revision>24</cp:revision>
  <dcterms:created xsi:type="dcterms:W3CDTF">2013-09-15T13:44:13Z</dcterms:created>
  <dcterms:modified xsi:type="dcterms:W3CDTF">2013-09-19T11:10:12Z</dcterms:modified>
</cp:coreProperties>
</file>